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328" r:id="rId3"/>
    <p:sldId id="261" r:id="rId4"/>
    <p:sldId id="310" r:id="rId5"/>
    <p:sldId id="287" r:id="rId6"/>
    <p:sldId id="311" r:id="rId7"/>
    <p:sldId id="312" r:id="rId8"/>
    <p:sldId id="348" r:id="rId9"/>
    <p:sldId id="349" r:id="rId10"/>
    <p:sldId id="350" r:id="rId11"/>
    <p:sldId id="351" r:id="rId12"/>
    <p:sldId id="352" r:id="rId13"/>
    <p:sldId id="317" r:id="rId14"/>
    <p:sldId id="344" r:id="rId15"/>
    <p:sldId id="384" r:id="rId16"/>
    <p:sldId id="353" r:id="rId17"/>
    <p:sldId id="354" r:id="rId18"/>
    <p:sldId id="268" r:id="rId19"/>
    <p:sldId id="370" r:id="rId20"/>
    <p:sldId id="358" r:id="rId21"/>
    <p:sldId id="382" r:id="rId22"/>
    <p:sldId id="380" r:id="rId23"/>
    <p:sldId id="359" r:id="rId24"/>
    <p:sldId id="364" r:id="rId25"/>
    <p:sldId id="360" r:id="rId26"/>
    <p:sldId id="374" r:id="rId27"/>
    <p:sldId id="375" r:id="rId28"/>
    <p:sldId id="376" r:id="rId29"/>
    <p:sldId id="378" r:id="rId30"/>
  </p:sldIdLst>
  <p:sldSz cx="12192000" cy="6858000"/>
  <p:notesSz cx="6858000" cy="9144000"/>
  <p:embeddedFontLst>
    <p:embeddedFont>
      <p:font typeface="仓耳玄三M W05" panose="020B0604020202020204" charset="-122"/>
      <p:regular r:id="rId32"/>
    </p:embeddedFont>
    <p:embeddedFont>
      <p:font typeface="Bahnschrift" panose="020B0502040204020203" pitchFamily="34" charset="0"/>
      <p:regular r:id="rId33"/>
      <p:bold r:id="rId34"/>
    </p:embeddedFont>
    <p:embeddedFont>
      <p:font typeface="DengXian" panose="02010600030101010101" pitchFamily="2" charset="-122"/>
      <p:regular r:id="rId35"/>
      <p:bold r:id="rId36"/>
    </p:embeddedFont>
    <p:embeddedFont>
      <p:font typeface="DengXian Light" panose="02010600030101010101" pitchFamily="2" charset="-122"/>
      <p:regular r:id="rId37"/>
    </p:embeddedFont>
    <p:embeddedFont>
      <p:font typeface="Poppins" panose="00000500000000000000" pitchFamily="2" charset="0"/>
      <p:regular r:id="rId38"/>
      <p:bold r:id="rId39"/>
      <p:italic r:id="rId40"/>
      <p:boldItalic r:id="rId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FD5EA"/>
    <a:srgbClr val="E9EBF5"/>
    <a:srgbClr val="F2F2F2"/>
    <a:srgbClr val="C351F7"/>
    <a:srgbClr val="2C60F6"/>
    <a:srgbClr val="DFD7C0"/>
    <a:srgbClr val="E6E6E6"/>
    <a:srgbClr val="065494"/>
    <a:srgbClr val="1E94F6"/>
    <a:srgbClr val="265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673" autoAdjust="0"/>
  </p:normalViewPr>
  <p:slideViewPr>
    <p:cSldViewPr snapToGrid="0">
      <p:cViewPr varScale="1">
        <p:scale>
          <a:sx n="69" d="100"/>
          <a:sy n="69" d="100"/>
        </p:scale>
        <p:origin x="1157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3828A-6048-4C9B-8267-E948BC93173E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B265F-EE4A-439E-838F-7AE725754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1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9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5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4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42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8DAE7-9EAE-4E30-B125-A5CB5AEB0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182324-516B-4E14-8564-6A137431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9CEC34-1BC4-4B17-9A5E-42F02677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2CFBA-C476-466C-B708-125277AE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C7FE6D-AF23-4B50-9564-4050219E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0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F3633-8FA6-48BB-884E-2642E609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F8C9CA-A142-4D06-8516-54633DFCC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65548-6A6E-40E3-B0A4-34206BAE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83EE0C-B6A3-4E71-AD7B-8B6428FB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4A7546-F2E2-4F93-BB8E-1C4D7E68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0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4A1444-54EE-449E-AE43-200906031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5C7C77-4119-4F1C-997B-72A1FFEC4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89559B-DBFE-4C7F-90AC-392744956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8821B9-F7CF-4D0F-8FA5-1291539E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7B56A-DA48-4C90-89CA-1A9DB23B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9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512CF-76E0-418A-8ABF-320959CC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0C86A-9026-4F16-93E9-161F177B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588092-8241-4524-874C-335A42B2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E7A5C-1904-4F8A-B8F3-BDE63990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93068-D299-4574-8CE7-89E7654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D4C88-DAA7-4A7F-8C8F-06983CF4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9DCEF6-7912-48AA-B6EF-E2EB73AA9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38EE7-7DC3-4CFB-967F-7DC320DF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A8AE2-A6DD-45E5-830D-0FBD3110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4C05E-0974-4709-A762-19C856D9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620CA-54D2-461B-9B77-4C3AF95F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A5AA0-DB3C-44BC-A48E-BCD3686B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E10C86-1149-447F-877B-174ED7B5B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B014E-2229-40CE-A2F3-9D0AAFAD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B16002-EFC8-47EB-BE39-2393F737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244148-B7B6-4C2F-9B77-02F48862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8255A-158F-45A2-9E2C-DCBDA671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2574E1-B8EA-4E14-941D-A31D5F476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548F42-AE62-4986-9D4A-35D9EA79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DC9CA6-9CE6-425F-878B-C26378436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D327BE-FA60-4CE0-BC09-988F83E92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EC6590-F48B-4291-8E6C-5EAEA716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F50ADC-A252-4AE1-97AD-C6595E09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39DDEF-8247-4692-A6CE-7741D542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9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045D9-0C6F-4951-AEA0-0194F2B6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0FC988-F6C5-422F-9D03-A85EB162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6EC721-EA44-4495-8BBA-C87D6E07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16D22B-2023-455F-9493-55964E71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1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728E22-4ABA-46C3-BBE0-686A88F4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1542D4-B540-4E96-9822-E95A2F1D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7E1A9F-2330-427E-A948-D8A4A33A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3FE01-43DC-4DE1-983C-3C9901FA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4EC21-2BFD-4B2A-AB2F-BC1033CD0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F20E58-2914-475D-8C94-2079B5FE6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C7B3B-1C56-4399-831B-589A5D3D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B9724-9FF3-41FF-9B80-3C86F8FC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4FA171-5D6F-4B2C-A080-C905EDC9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59EF5-CBE8-4A38-81E8-09A7EAF6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C71CEA-296C-4DD5-BEC0-B007F4BBA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EE151E-6F8A-4F82-BA90-30EED245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8CC816-BA2D-4FD2-B620-D8B24D09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667468-EF85-481D-B24E-877B72A2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318553-6954-4884-B753-DAA6E190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CAFC30-6E80-464F-ACF1-093F9855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5E0A6-3760-4685-B1E9-86542F187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84018-AAE1-4A33-BE3A-593864612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C617-5403-487F-8A27-5B17DD0F5298}" type="datetimeFigureOut">
              <a:rPr lang="zh-CN" altLang="en-US" smtClean="0"/>
              <a:t>2023/12/15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8165-DC21-446C-AD34-307B3EF40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9924A-AEF4-43F2-8F8E-480411E71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81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9.png"/><Relationship Id="rId7" Type="http://schemas.openxmlformats.org/officeDocument/2006/relationships/image" Target="../media/image30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-2443"/>
            <a:ext cx="1218072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23084" y="-135222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7" y="528964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62" y="237230"/>
            <a:ext cx="1424228" cy="12375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2524106-394E-4111-B4BE-01488639B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324" y="1093039"/>
            <a:ext cx="390525" cy="3619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0" y="4667250"/>
            <a:ext cx="405665" cy="358250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093D7B79-DB9E-47A8-8BAA-FA6DEE50E514}"/>
              </a:ext>
            </a:extLst>
          </p:cNvPr>
          <p:cNvSpPr txBox="1">
            <a:spLocks/>
          </p:cNvSpPr>
          <p:nvPr/>
        </p:nvSpPr>
        <p:spPr>
          <a:xfrm>
            <a:off x="1633716" y="1369111"/>
            <a:ext cx="89420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zh-CN" b="1" dirty="0">
                <a:solidFill>
                  <a:schemeClr val="bg1"/>
                </a:solidFill>
                <a:effectLst>
                  <a:outerShdw blurRad="101600" dist="76200" dir="2700000" algn="tl" rotWithShape="0">
                    <a:srgbClr val="065494"/>
                  </a:outerShdw>
                </a:effectLst>
                <a:latin typeface="Bahnschrift" panose="020B0502040204020203" pitchFamily="34" charset="0"/>
                <a:ea typeface="南构黄年虎楷书" panose="00020600040101010101" pitchFamily="18" charset="-122"/>
              </a:rPr>
              <a:t>Nhóm 8 </a:t>
            </a:r>
            <a:endParaRPr lang="zh-CN" altLang="en-US" b="1" dirty="0">
              <a:solidFill>
                <a:schemeClr val="bg1"/>
              </a:solidFill>
              <a:effectLst>
                <a:outerShdw blurRad="101600" dist="76200" dir="2700000" algn="tl" rotWithShape="0">
                  <a:srgbClr val="065494"/>
                </a:outerShdw>
              </a:effectLst>
              <a:latin typeface="Bahnschrift" panose="020B0502040204020203" pitchFamily="34" charset="0"/>
              <a:ea typeface="南构黄年虎楷书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D2CB30-ECBC-4C79-B294-5FED3F41DB3D}"/>
              </a:ext>
            </a:extLst>
          </p:cNvPr>
          <p:cNvSpPr txBox="1"/>
          <p:nvPr/>
        </p:nvSpPr>
        <p:spPr>
          <a:xfrm>
            <a:off x="1047421" y="2981857"/>
            <a:ext cx="97700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HỆ THỐNG QUẢN LÝ LƯƠNG SẢN PHẨM</a:t>
            </a:r>
            <a:endParaRPr lang="vi-VN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152A9C-3492-4B79-A4F8-466C79736673}"/>
              </a:ext>
            </a:extLst>
          </p:cNvPr>
          <p:cNvSpPr txBox="1"/>
          <p:nvPr/>
        </p:nvSpPr>
        <p:spPr>
          <a:xfrm>
            <a:off x="3538331" y="4190313"/>
            <a:ext cx="478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GVHD :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Trần</a:t>
            </a:r>
            <a:r>
              <a:rPr lang="en-US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Thị</a:t>
            </a:r>
            <a:r>
              <a:rPr lang="en-US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 Anh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Thi</a:t>
            </a:r>
            <a:endParaRPr lang="zh-CN" altLang="en-US" sz="2000" spc="600" dirty="0">
              <a:solidFill>
                <a:schemeClr val="bg1"/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A40F8-A216-A4F8-90EE-312E6FD2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5" y="52138"/>
            <a:ext cx="4026351" cy="17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15;p42">
            <a:extLst>
              <a:ext uri="{FF2B5EF4-FFF2-40B4-BE49-F238E27FC236}">
                <a16:creationId xmlns:a16="http://schemas.microsoft.com/office/drawing/2014/main" id="{C53DDF0C-79F9-22D5-66B1-5795D494C4DB}"/>
              </a:ext>
            </a:extLst>
          </p:cNvPr>
          <p:cNvSpPr txBox="1"/>
          <p:nvPr/>
        </p:nvSpPr>
        <p:spPr>
          <a:xfrm>
            <a:off x="5235764" y="5339126"/>
            <a:ext cx="5418238" cy="11099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Vũ Nguyễn Minh Đức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Hà Mạnh Hưng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Đinh Thiện Quang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Hoàng Công Khánh Quang</a:t>
            </a:r>
            <a:endParaRPr lang="en-US" altLang="en-GB" sz="2000" spc="600" dirty="0">
              <a:solidFill>
                <a:schemeClr val="bg1"/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-104172"/>
            <a:ext cx="12192000" cy="996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EC710-5C7A-410B-8787-DABCBF691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500" y="1099239"/>
            <a:ext cx="4915586" cy="4906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FC74E-A8E5-B56E-61E8-DC5274A97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9" y="2027123"/>
            <a:ext cx="502990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775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Activity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D3975-6666-3AE6-14E9-8169EA0DB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618" y="1164660"/>
            <a:ext cx="9309384" cy="48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3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327324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-119863" y="2331409"/>
            <a:ext cx="3393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Sequence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CBD83-8AA1-BC24-FB07-9486735A9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0"/>
            <a:ext cx="7423756" cy="6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0DFA9FE-8145-4C0F-8278-B71DD2A341FD}"/>
              </a:ext>
            </a:extLst>
          </p:cNvPr>
          <p:cNvSpPr txBox="1"/>
          <p:nvPr/>
        </p:nvSpPr>
        <p:spPr>
          <a:xfrm>
            <a:off x="2301490" y="4259982"/>
            <a:ext cx="7609938" cy="3309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4346971" y="3276527"/>
            <a:ext cx="3526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Thiết kế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584449" y="1979322"/>
            <a:ext cx="5448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THREE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54821-E236-661F-970D-C78BC95F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40" y="43899"/>
            <a:ext cx="9183548" cy="6770197"/>
          </a:xfrm>
          <a:prstGeom prst="rect">
            <a:avLst/>
          </a:prstGeom>
        </p:spPr>
      </p:pic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Class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EER</a:t>
            </a: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10BB64C7-66F2-4A6A-E708-863AE6F621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87" y="737873"/>
            <a:ext cx="9457022" cy="50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Database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3C2AED-24D7-3C51-BFAE-3E025A8A6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862" y="690560"/>
            <a:ext cx="92487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7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Screen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flow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Image0.png">
            <a:extLst>
              <a:ext uri="{FF2B5EF4-FFF2-40B4-BE49-F238E27FC236}">
                <a16:creationId xmlns:a16="http://schemas.microsoft.com/office/drawing/2014/main" id="{D3E2A9DC-9742-FD01-4BDF-AA698499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62" y="4643"/>
            <a:ext cx="7541143" cy="68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0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Hiện thực ứng dụng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FOUR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6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Nhom11_PTUD_LuongSP">
            <a:hlinkClick r:id="" action="ppaction://media"/>
            <a:extLst>
              <a:ext uri="{FF2B5EF4-FFF2-40B4-BE49-F238E27FC236}">
                <a16:creationId xmlns:a16="http://schemas.microsoft.com/office/drawing/2014/main" id="{3B17B56A-C70E-4B2D-63A6-15FEC21CBD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1658" end="323819.680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6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6AF902-08F0-42B4-BB31-EAC27C65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D29BBD-773B-4FA3-8DE4-16C3E4563479}"/>
              </a:ext>
            </a:extLst>
          </p:cNvPr>
          <p:cNvSpPr/>
          <p:nvPr/>
        </p:nvSpPr>
        <p:spPr>
          <a:xfrm>
            <a:off x="0" y="393585"/>
            <a:ext cx="12192000" cy="618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B4903F-B69A-4535-A4F2-10B24A4C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9" y="403580"/>
            <a:ext cx="1282896" cy="1288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84F090-C158-44E1-8876-572968F34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85150" y="2272311"/>
            <a:ext cx="1283335" cy="11150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C551C7-E134-4CEC-9BEA-618D13C93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591">
            <a:off x="6402797" y="2114719"/>
            <a:ext cx="1282896" cy="12881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817894-A4DA-4C40-89C6-237AFC0A3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577951" y="548455"/>
            <a:ext cx="1283335" cy="1115083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184532BF-1A26-4042-9929-648A82E4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38" y="738233"/>
            <a:ext cx="918029" cy="80165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8942941-38E7-4E25-9D52-04A08C26CA5F}"/>
              </a:ext>
            </a:extLst>
          </p:cNvPr>
          <p:cNvGrpSpPr/>
          <p:nvPr/>
        </p:nvGrpSpPr>
        <p:grpSpPr>
          <a:xfrm>
            <a:off x="1884145" y="844386"/>
            <a:ext cx="3418314" cy="523220"/>
            <a:chOff x="1859498" y="1736519"/>
            <a:chExt cx="3418314" cy="52322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97FD2D1-C487-4560-9BDC-A615369E3F9A}"/>
                </a:ext>
              </a:extLst>
            </p:cNvPr>
            <p:cNvCxnSpPr>
              <a:cxnSpLocks/>
            </p:cNvCxnSpPr>
            <p:nvPr/>
          </p:nvCxnSpPr>
          <p:spPr>
            <a:xfrm>
              <a:off x="2024715" y="2248349"/>
              <a:ext cx="277906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AE033E-E5A6-49E9-B6ED-756FF22B1694}"/>
                </a:ext>
              </a:extLst>
            </p:cNvPr>
            <p:cNvSpPr txBox="1"/>
            <p:nvPr/>
          </p:nvSpPr>
          <p:spPr>
            <a:xfrm>
              <a:off x="1859498" y="1736519"/>
              <a:ext cx="34183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Lên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hoạch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902D459D-80BC-4A22-94E8-8D05448B5FFD}"/>
              </a:ext>
            </a:extLst>
          </p:cNvPr>
          <p:cNvSpPr txBox="1">
            <a:spLocks/>
          </p:cNvSpPr>
          <p:nvPr/>
        </p:nvSpPr>
        <p:spPr>
          <a:xfrm>
            <a:off x="947269" y="2296863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92DC0B7-67F2-44AC-A47A-C742816C6359}"/>
              </a:ext>
            </a:extLst>
          </p:cNvPr>
          <p:cNvGrpSpPr/>
          <p:nvPr/>
        </p:nvGrpSpPr>
        <p:grpSpPr>
          <a:xfrm>
            <a:off x="1896490" y="2393071"/>
            <a:ext cx="3530054" cy="523220"/>
            <a:chOff x="1869575" y="3815617"/>
            <a:chExt cx="3530054" cy="52322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B686481-A8AC-4C3D-9F42-7C76374AFD1F}"/>
                </a:ext>
              </a:extLst>
            </p:cNvPr>
            <p:cNvCxnSpPr>
              <a:cxnSpLocks/>
            </p:cNvCxnSpPr>
            <p:nvPr/>
          </p:nvCxnSpPr>
          <p:spPr>
            <a:xfrm>
              <a:off x="2022092" y="4327447"/>
              <a:ext cx="278168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386444-1BCC-4383-AC05-F5764B38295F}"/>
                </a:ext>
              </a:extLst>
            </p:cNvPr>
            <p:cNvSpPr txBox="1"/>
            <p:nvPr/>
          </p:nvSpPr>
          <p:spPr>
            <a:xfrm>
              <a:off x="1869575" y="3815617"/>
              <a:ext cx="35300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Phân tích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17630D3E-5943-4C88-95FA-557B00601FCD}"/>
              </a:ext>
            </a:extLst>
          </p:cNvPr>
          <p:cNvSpPr txBox="1">
            <a:spLocks/>
          </p:cNvSpPr>
          <p:nvPr/>
        </p:nvSpPr>
        <p:spPr>
          <a:xfrm>
            <a:off x="6802080" y="585880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FB703C9F-5048-488E-8236-BDD5128A227F}"/>
              </a:ext>
            </a:extLst>
          </p:cNvPr>
          <p:cNvSpPr txBox="1">
            <a:spLocks/>
          </p:cNvSpPr>
          <p:nvPr/>
        </p:nvSpPr>
        <p:spPr>
          <a:xfrm>
            <a:off x="6776929" y="2440655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06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8802C68-E916-4F35-804C-80DD33862574}"/>
              </a:ext>
            </a:extLst>
          </p:cNvPr>
          <p:cNvGrpSpPr/>
          <p:nvPr/>
        </p:nvGrpSpPr>
        <p:grpSpPr>
          <a:xfrm>
            <a:off x="7720109" y="2374529"/>
            <a:ext cx="3932603" cy="954107"/>
            <a:chOff x="7694957" y="3834031"/>
            <a:chExt cx="3932603" cy="95410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B1DDA7C-3847-4BDF-9144-EFEFBF602C0C}"/>
                </a:ext>
              </a:extLst>
            </p:cNvPr>
            <p:cNvCxnSpPr>
              <a:cxnSpLocks/>
            </p:cNvCxnSpPr>
            <p:nvPr/>
          </p:nvCxnSpPr>
          <p:spPr>
            <a:xfrm>
              <a:off x="7989135" y="4364415"/>
              <a:ext cx="281992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980508-4531-473D-9249-0F71E62346AC}"/>
                </a:ext>
              </a:extLst>
            </p:cNvPr>
            <p:cNvSpPr txBox="1"/>
            <p:nvPr/>
          </p:nvSpPr>
          <p:spPr>
            <a:xfrm>
              <a:off x="7694957" y="3834031"/>
              <a:ext cx="393260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Kết luận và </a:t>
              </a:r>
            </a:p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hướng phát triển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97372A5-72D2-4DAF-A694-F044D85D3844}"/>
              </a:ext>
            </a:extLst>
          </p:cNvPr>
          <p:cNvGrpSpPr/>
          <p:nvPr/>
        </p:nvGrpSpPr>
        <p:grpSpPr>
          <a:xfrm>
            <a:off x="7961375" y="727180"/>
            <a:ext cx="4064721" cy="523220"/>
            <a:chOff x="7862795" y="1773417"/>
            <a:chExt cx="4064721" cy="52322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815BC6B-3ED3-4389-B35E-A6EA7CC1040D}"/>
                </a:ext>
              </a:extLst>
            </p:cNvPr>
            <p:cNvCxnSpPr>
              <a:cxnSpLocks/>
            </p:cNvCxnSpPr>
            <p:nvPr/>
          </p:nvCxnSpPr>
          <p:spPr>
            <a:xfrm>
              <a:off x="7998108" y="2285317"/>
              <a:ext cx="281095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F36AA2C-2050-4433-80AA-7EF36073BE24}"/>
                </a:ext>
              </a:extLst>
            </p:cNvPr>
            <p:cNvSpPr txBox="1"/>
            <p:nvPr/>
          </p:nvSpPr>
          <p:spPr>
            <a:xfrm>
              <a:off x="7862795" y="1773417"/>
              <a:ext cx="40647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Kiểm thử phần mềm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6" name="图片 8">
            <a:extLst>
              <a:ext uri="{FF2B5EF4-FFF2-40B4-BE49-F238E27FC236}">
                <a16:creationId xmlns:a16="http://schemas.microsoft.com/office/drawing/2014/main" id="{591DDB96-C687-7DFF-E087-F441B0248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9" y="3530674"/>
            <a:ext cx="1282896" cy="1288176"/>
          </a:xfrm>
          <a:prstGeom prst="rect">
            <a:avLst/>
          </a:prstGeom>
        </p:spPr>
      </p:pic>
      <p:pic>
        <p:nvPicPr>
          <p:cNvPr id="48" name="图片 12">
            <a:extLst>
              <a:ext uri="{FF2B5EF4-FFF2-40B4-BE49-F238E27FC236}">
                <a16:creationId xmlns:a16="http://schemas.microsoft.com/office/drawing/2014/main" id="{9BD2A94E-3205-FC01-C196-3D2B6731A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591">
            <a:off x="3638378" y="5241813"/>
            <a:ext cx="1282896" cy="1288176"/>
          </a:xfrm>
          <a:prstGeom prst="rect">
            <a:avLst/>
          </a:prstGeom>
        </p:spPr>
      </p:pic>
      <p:pic>
        <p:nvPicPr>
          <p:cNvPr id="49" name="图片 14">
            <a:extLst>
              <a:ext uri="{FF2B5EF4-FFF2-40B4-BE49-F238E27FC236}">
                <a16:creationId xmlns:a16="http://schemas.microsoft.com/office/drawing/2014/main" id="{73183C71-BC50-6E45-D67B-6EA847EC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579881" y="3675549"/>
            <a:ext cx="1283335" cy="1115083"/>
          </a:xfrm>
          <a:prstGeom prst="rect">
            <a:avLst/>
          </a:prstGeom>
        </p:spPr>
      </p:pic>
      <p:sp>
        <p:nvSpPr>
          <p:cNvPr id="54" name="标题 1">
            <a:extLst>
              <a:ext uri="{FF2B5EF4-FFF2-40B4-BE49-F238E27FC236}">
                <a16:creationId xmlns:a16="http://schemas.microsoft.com/office/drawing/2014/main" id="{B5EA10EE-40E2-E348-3533-C627764C8825}"/>
              </a:ext>
            </a:extLst>
          </p:cNvPr>
          <p:cNvSpPr txBox="1">
            <a:spLocks/>
          </p:cNvSpPr>
          <p:nvPr/>
        </p:nvSpPr>
        <p:spPr>
          <a:xfrm>
            <a:off x="956768" y="3865327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5" name="组合 49">
            <a:extLst>
              <a:ext uri="{FF2B5EF4-FFF2-40B4-BE49-F238E27FC236}">
                <a16:creationId xmlns:a16="http://schemas.microsoft.com/office/drawing/2014/main" id="{D85C21D5-5754-E90B-5974-19F453D93312}"/>
              </a:ext>
            </a:extLst>
          </p:cNvPr>
          <p:cNvGrpSpPr/>
          <p:nvPr/>
        </p:nvGrpSpPr>
        <p:grpSpPr>
          <a:xfrm>
            <a:off x="1886075" y="3971480"/>
            <a:ext cx="3418314" cy="523220"/>
            <a:chOff x="1859498" y="1736519"/>
            <a:chExt cx="3418314" cy="523220"/>
          </a:xfrm>
        </p:grpSpPr>
        <p:cxnSp>
          <p:nvCxnSpPr>
            <p:cNvPr id="56" name="直接连接符 3">
              <a:extLst>
                <a:ext uri="{FF2B5EF4-FFF2-40B4-BE49-F238E27FC236}">
                  <a16:creationId xmlns:a16="http://schemas.microsoft.com/office/drawing/2014/main" id="{614B390F-9A76-484F-2185-7093FCD47976}"/>
                </a:ext>
              </a:extLst>
            </p:cNvPr>
            <p:cNvCxnSpPr>
              <a:cxnSpLocks/>
            </p:cNvCxnSpPr>
            <p:nvPr/>
          </p:nvCxnSpPr>
          <p:spPr>
            <a:xfrm>
              <a:off x="2024715" y="2248349"/>
              <a:ext cx="277906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7">
              <a:extLst>
                <a:ext uri="{FF2B5EF4-FFF2-40B4-BE49-F238E27FC236}">
                  <a16:creationId xmlns:a16="http://schemas.microsoft.com/office/drawing/2014/main" id="{1FBB5DAA-44B7-A3FC-CBE6-C872B3662ED5}"/>
                </a:ext>
              </a:extLst>
            </p:cNvPr>
            <p:cNvSpPr txBox="1"/>
            <p:nvPr/>
          </p:nvSpPr>
          <p:spPr>
            <a:xfrm>
              <a:off x="1859498" y="1736519"/>
              <a:ext cx="34183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Thiết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标题 1">
            <a:extLst>
              <a:ext uri="{FF2B5EF4-FFF2-40B4-BE49-F238E27FC236}">
                <a16:creationId xmlns:a16="http://schemas.microsoft.com/office/drawing/2014/main" id="{EF53C103-FD64-9442-E488-1A7A07C9D3A4}"/>
              </a:ext>
            </a:extLst>
          </p:cNvPr>
          <p:cNvSpPr txBox="1">
            <a:spLocks/>
          </p:cNvSpPr>
          <p:nvPr/>
        </p:nvSpPr>
        <p:spPr>
          <a:xfrm>
            <a:off x="6804010" y="3712974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07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64C0E37A-AC5D-23B7-0661-4FABA48EF4E7}"/>
              </a:ext>
            </a:extLst>
          </p:cNvPr>
          <p:cNvSpPr txBox="1">
            <a:spLocks/>
          </p:cNvSpPr>
          <p:nvPr/>
        </p:nvSpPr>
        <p:spPr>
          <a:xfrm>
            <a:off x="4012510" y="5567749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64" name="组合 52">
            <a:extLst>
              <a:ext uri="{FF2B5EF4-FFF2-40B4-BE49-F238E27FC236}">
                <a16:creationId xmlns:a16="http://schemas.microsoft.com/office/drawing/2014/main" id="{5DD59769-8634-30E0-4AFC-BD806FEDEBF5}"/>
              </a:ext>
            </a:extLst>
          </p:cNvPr>
          <p:cNvGrpSpPr/>
          <p:nvPr/>
        </p:nvGrpSpPr>
        <p:grpSpPr>
          <a:xfrm>
            <a:off x="4955690" y="5501623"/>
            <a:ext cx="3932603" cy="530384"/>
            <a:chOff x="7694957" y="3834031"/>
            <a:chExt cx="3932603" cy="530384"/>
          </a:xfrm>
        </p:grpSpPr>
        <p:cxnSp>
          <p:nvCxnSpPr>
            <p:cNvPr id="65" name="直接连接符 26">
              <a:extLst>
                <a:ext uri="{FF2B5EF4-FFF2-40B4-BE49-F238E27FC236}">
                  <a16:creationId xmlns:a16="http://schemas.microsoft.com/office/drawing/2014/main" id="{7EBF2363-3A48-D314-CB29-5487076326AC}"/>
                </a:ext>
              </a:extLst>
            </p:cNvPr>
            <p:cNvCxnSpPr>
              <a:cxnSpLocks/>
            </p:cNvCxnSpPr>
            <p:nvPr/>
          </p:nvCxnSpPr>
          <p:spPr>
            <a:xfrm>
              <a:off x="7989135" y="4364415"/>
              <a:ext cx="281992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27">
              <a:extLst>
                <a:ext uri="{FF2B5EF4-FFF2-40B4-BE49-F238E27FC236}">
                  <a16:creationId xmlns:a16="http://schemas.microsoft.com/office/drawing/2014/main" id="{1903BA29-9EA7-8A74-B824-332F025C9181}"/>
                </a:ext>
              </a:extLst>
            </p:cNvPr>
            <p:cNvSpPr txBox="1"/>
            <p:nvPr/>
          </p:nvSpPr>
          <p:spPr>
            <a:xfrm>
              <a:off x="7694957" y="3834031"/>
              <a:ext cx="39326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Hiện thực ứng dụng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51">
            <a:extLst>
              <a:ext uri="{FF2B5EF4-FFF2-40B4-BE49-F238E27FC236}">
                <a16:creationId xmlns:a16="http://schemas.microsoft.com/office/drawing/2014/main" id="{381A891B-6895-AE22-A581-75D828CBA968}"/>
              </a:ext>
            </a:extLst>
          </p:cNvPr>
          <p:cNvGrpSpPr/>
          <p:nvPr/>
        </p:nvGrpSpPr>
        <p:grpSpPr>
          <a:xfrm>
            <a:off x="7963305" y="3854274"/>
            <a:ext cx="3666185" cy="523220"/>
            <a:chOff x="7862795" y="1773417"/>
            <a:chExt cx="3666185" cy="523220"/>
          </a:xfrm>
        </p:grpSpPr>
        <p:cxnSp>
          <p:nvCxnSpPr>
            <p:cNvPr id="68" name="直接连接符 23">
              <a:extLst>
                <a:ext uri="{FF2B5EF4-FFF2-40B4-BE49-F238E27FC236}">
                  <a16:creationId xmlns:a16="http://schemas.microsoft.com/office/drawing/2014/main" id="{6EF79686-9E41-5B1E-E890-AFB376EB32C6}"/>
                </a:ext>
              </a:extLst>
            </p:cNvPr>
            <p:cNvCxnSpPr>
              <a:cxnSpLocks/>
            </p:cNvCxnSpPr>
            <p:nvPr/>
          </p:nvCxnSpPr>
          <p:spPr>
            <a:xfrm>
              <a:off x="7998108" y="2285317"/>
              <a:ext cx="281095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30">
              <a:extLst>
                <a:ext uri="{FF2B5EF4-FFF2-40B4-BE49-F238E27FC236}">
                  <a16:creationId xmlns:a16="http://schemas.microsoft.com/office/drawing/2014/main" id="{386F4FB0-DC74-C013-E8B3-7D78FC1979D8}"/>
                </a:ext>
              </a:extLst>
            </p:cNvPr>
            <p:cNvSpPr txBox="1"/>
            <p:nvPr/>
          </p:nvSpPr>
          <p:spPr>
            <a:xfrm>
              <a:off x="7862795" y="1773417"/>
              <a:ext cx="36661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Khởi nghiệp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3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Kiểm thử phần mềm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FIVE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6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A5F771-BE25-65B2-5D3E-9DBF63885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633" y="546410"/>
            <a:ext cx="5449060" cy="55633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B40E56-9606-600A-6397-E5A8D6DB4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639" y="1387163"/>
            <a:ext cx="6323604" cy="34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2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476D7-4064-C3C9-831D-A7A9FF830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2" y="0"/>
            <a:ext cx="5476875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EF93A1-D6C7-9AD1-7E5A-766CCDCC9C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396" y="0"/>
            <a:ext cx="5487166" cy="66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Kết luận và hướng phát triển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06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SIX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4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2CB398C1-55F8-0E42-BC8F-154A8357C8A9}"/>
              </a:ext>
            </a:extLst>
          </p:cNvPr>
          <p:cNvSpPr txBox="1"/>
          <p:nvPr/>
        </p:nvSpPr>
        <p:spPr>
          <a:xfrm>
            <a:off x="827404" y="3325183"/>
            <a:ext cx="10537189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Hướng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phát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triển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phép,xem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ty,...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2E441421-F71F-F80D-1234-A9752158C59B}"/>
              </a:ext>
            </a:extLst>
          </p:cNvPr>
          <p:cNvSpPr txBox="1"/>
          <p:nvPr/>
        </p:nvSpPr>
        <p:spPr>
          <a:xfrm>
            <a:off x="827405" y="173335"/>
            <a:ext cx="10537190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Kết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luận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  <a:p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Chương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chưa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giải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quyết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hoàn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toàn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bài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toán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vi-VN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chấ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công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tính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lương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của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doang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nghiệp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nhiên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vẫn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có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thể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đưa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vào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sử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dụng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thử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nghiệm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trong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các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doang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nghiệp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nhỏ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82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Khởi nghiệp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07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810113" y="1979322"/>
            <a:ext cx="47381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SEVEN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1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Ý tưởng khởi nghiệp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67B098-2D7A-98FF-FCE0-C4F00978E1A5}"/>
              </a:ext>
            </a:extLst>
          </p:cNvPr>
          <p:cNvSpPr txBox="1">
            <a:spLocks/>
          </p:cNvSpPr>
          <p:nvPr/>
        </p:nvSpPr>
        <p:spPr>
          <a:xfrm>
            <a:off x="695469" y="1423109"/>
            <a:ext cx="10983386" cy="49661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0">
              <a:buFont typeface="Arial" panose="020B0604020202020204" pitchFamily="34" charset="0"/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>
              <a:buFont typeface="Arial" panose="020B0604020202020204" pitchFamily="34" charset="0"/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Harmonious Guitars 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>
              <a:buFont typeface="Arial" panose="020B0604020202020204" pitchFamily="34" charset="0"/>
              <a:buNone/>
            </a:pP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 khách hàng: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doanh nghiệp gia công đàn vừa và nhỏ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Chiến lược kinh doanh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9887789-3D0F-417D-56BD-A88E4BC6090A}"/>
              </a:ext>
            </a:extLst>
          </p:cNvPr>
          <p:cNvSpPr txBox="1">
            <a:spLocks/>
          </p:cNvSpPr>
          <p:nvPr/>
        </p:nvSpPr>
        <p:spPr>
          <a:xfrm>
            <a:off x="782673" y="1278018"/>
            <a:ext cx="10954056" cy="508805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thử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3350" indent="0" algn="just">
              <a:buFont typeface="Arial" panose="020B0604020202020204" pitchFamily="34" charset="0"/>
              <a:buNone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Quảng bá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doanh nghiệp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Pro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 thử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185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Tại sao lựa chọn ứng dụng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Text Box 12">
            <a:extLst>
              <a:ext uri="{FF2B5EF4-FFF2-40B4-BE49-F238E27FC236}">
                <a16:creationId xmlns:a16="http://schemas.microsoft.com/office/drawing/2014/main" id="{71B50F76-B703-FFDD-5EE6-58ABAB5069F4}"/>
              </a:ext>
            </a:extLst>
          </p:cNvPr>
          <p:cNvSpPr txBox="1"/>
          <p:nvPr/>
        </p:nvSpPr>
        <p:spPr>
          <a:xfrm>
            <a:off x="3282391" y="4603631"/>
            <a:ext cx="232791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 descr="update">
            <a:extLst>
              <a:ext uri="{FF2B5EF4-FFF2-40B4-BE49-F238E27FC236}">
                <a16:creationId xmlns:a16="http://schemas.microsoft.com/office/drawing/2014/main" id="{1B08280A-8A42-DFAC-8193-C751E983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" y="4603632"/>
            <a:ext cx="2886710" cy="192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Placeholder 3" descr="C:\Users\December\Downloads\video.pngvideo">
            <a:extLst>
              <a:ext uri="{FF2B5EF4-FFF2-40B4-BE49-F238E27FC236}">
                <a16:creationId xmlns:a16="http://schemas.microsoft.com/office/drawing/2014/main" id="{F4240C20-C6A2-7D06-B1EF-D88AE81F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85922" y="4603631"/>
            <a:ext cx="2864485" cy="19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15">
            <a:extLst>
              <a:ext uri="{FF2B5EF4-FFF2-40B4-BE49-F238E27FC236}">
                <a16:creationId xmlns:a16="http://schemas.microsoft.com/office/drawing/2014/main" id="{176234DC-BFC8-FB97-95AC-CD3C0376FB38}"/>
              </a:ext>
            </a:extLst>
          </p:cNvPr>
          <p:cNvSpPr txBox="1"/>
          <p:nvPr/>
        </p:nvSpPr>
        <p:spPr>
          <a:xfrm>
            <a:off x="6017727" y="4618920"/>
            <a:ext cx="274319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157CDC3-958A-3CDD-7959-407FD92289B2}"/>
              </a:ext>
            </a:extLst>
          </p:cNvPr>
          <p:cNvSpPr txBox="1"/>
          <p:nvPr/>
        </p:nvSpPr>
        <p:spPr>
          <a:xfrm>
            <a:off x="3282391" y="1349687"/>
            <a:ext cx="232790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desktop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user">
            <a:extLst>
              <a:ext uri="{FF2B5EF4-FFF2-40B4-BE49-F238E27FC236}">
                <a16:creationId xmlns:a16="http://schemas.microsoft.com/office/drawing/2014/main" id="{1E79BD57-650B-CBC2-3348-0B4474BB2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921" y="1323019"/>
            <a:ext cx="2864485" cy="1986179"/>
          </a:xfrm>
          <a:prstGeom prst="rect">
            <a:avLst/>
          </a:prstGeom>
        </p:spPr>
      </p:pic>
      <p:sp>
        <p:nvSpPr>
          <p:cNvPr id="13" name="Text Box 7">
            <a:extLst>
              <a:ext uri="{FF2B5EF4-FFF2-40B4-BE49-F238E27FC236}">
                <a16:creationId xmlns:a16="http://schemas.microsoft.com/office/drawing/2014/main" id="{36E6D260-D646-E42A-5A57-2E95646EA0FE}"/>
              </a:ext>
            </a:extLst>
          </p:cNvPr>
          <p:cNvSpPr txBox="1"/>
          <p:nvPr/>
        </p:nvSpPr>
        <p:spPr>
          <a:xfrm>
            <a:off x="6017726" y="1369838"/>
            <a:ext cx="2743200" cy="1938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D642A-4264-2312-097C-51F2758C3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17" y="1369839"/>
            <a:ext cx="2866866" cy="19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8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Hướng phát triển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9887789-3D0F-417D-56BD-A88E4BC6090A}"/>
              </a:ext>
            </a:extLst>
          </p:cNvPr>
          <p:cNvSpPr txBox="1">
            <a:spLocks/>
          </p:cNvSpPr>
          <p:nvPr/>
        </p:nvSpPr>
        <p:spPr>
          <a:xfrm>
            <a:off x="618971" y="2007224"/>
            <a:ext cx="10954056" cy="36769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Tạo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ra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sinh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thái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xoay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quanh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ứng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(web, app, ...)</a:t>
            </a:r>
          </a:p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vi-VN" sz="4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 Hợp Công Nghệ AI</a:t>
            </a:r>
          </a:p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vi-VN" sz="4800" b="0" i="0" dirty="0">
                <a:effectLst/>
                <a:latin typeface="+mj-lt"/>
              </a:rPr>
              <a:t>Tích hợp hệ thống phản hồi và góp ý ngay trong ứng dụng</a:t>
            </a:r>
            <a:endParaRPr lang="vi-VN" sz="4800" dirty="0">
              <a:effectLst/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4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3431357" y="3276527"/>
            <a:ext cx="59483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Lên kế hoạch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ONE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350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-25868" y="322948"/>
            <a:ext cx="12192000" cy="64029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98A15-91EA-4AAD-8C2E-E6A450DB61E5}"/>
              </a:ext>
            </a:extLst>
          </p:cNvPr>
          <p:cNvSpPr txBox="1"/>
          <p:nvPr/>
        </p:nvSpPr>
        <p:spPr>
          <a:xfrm>
            <a:off x="3638551" y="512776"/>
            <a:ext cx="5459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 hoạch thực hiện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EA7EF3-8D2F-4F2B-B1C4-955E64AF76E6}"/>
              </a:ext>
            </a:extLst>
          </p:cNvPr>
          <p:cNvSpPr/>
          <p:nvPr/>
        </p:nvSpPr>
        <p:spPr>
          <a:xfrm>
            <a:off x="5638079" y="1781192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1ACEB30-CAC8-46DA-9B73-82A83FF85745}"/>
              </a:ext>
            </a:extLst>
          </p:cNvPr>
          <p:cNvSpPr/>
          <p:nvPr/>
        </p:nvSpPr>
        <p:spPr>
          <a:xfrm>
            <a:off x="5638079" y="2613700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ECD7DD2-7AA3-4C75-8787-0A26545C92D4}"/>
              </a:ext>
            </a:extLst>
          </p:cNvPr>
          <p:cNvSpPr/>
          <p:nvPr/>
        </p:nvSpPr>
        <p:spPr>
          <a:xfrm>
            <a:off x="5660746" y="3522627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134E9EE-7DBE-47EE-ACD6-51F404713780}"/>
              </a:ext>
            </a:extLst>
          </p:cNvPr>
          <p:cNvSpPr/>
          <p:nvPr/>
        </p:nvSpPr>
        <p:spPr>
          <a:xfrm>
            <a:off x="5638079" y="4443616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BB66A1-0861-434D-9A8C-E2BA31477FA5}"/>
              </a:ext>
            </a:extLst>
          </p:cNvPr>
          <p:cNvGrpSpPr/>
          <p:nvPr/>
        </p:nvGrpSpPr>
        <p:grpSpPr>
          <a:xfrm>
            <a:off x="339467" y="1578989"/>
            <a:ext cx="4435733" cy="4435733"/>
            <a:chOff x="339467" y="1578989"/>
            <a:chExt cx="4435733" cy="4435733"/>
          </a:xfrm>
        </p:grpSpPr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0A7C5B40-790F-44F3-AD4C-289FFD2C35E6}"/>
                </a:ext>
              </a:extLst>
            </p:cNvPr>
            <p:cNvSpPr/>
            <p:nvPr/>
          </p:nvSpPr>
          <p:spPr>
            <a:xfrm>
              <a:off x="339467" y="1578989"/>
              <a:ext cx="4435733" cy="4435733"/>
            </a:xfrm>
            <a:prstGeom prst="arc">
              <a:avLst>
                <a:gd name="adj1" fmla="val 14509347"/>
                <a:gd name="adj2" fmla="val 6902436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C7AF00D-13A1-4FE8-B724-4B17013B2B27}"/>
                </a:ext>
              </a:extLst>
            </p:cNvPr>
            <p:cNvSpPr/>
            <p:nvPr/>
          </p:nvSpPr>
          <p:spPr>
            <a:xfrm>
              <a:off x="1482657" y="1747674"/>
              <a:ext cx="161993" cy="1619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0D9A573-C0A0-4C3C-807C-E1E5B8A1E062}"/>
                </a:ext>
              </a:extLst>
            </p:cNvPr>
            <p:cNvSpPr/>
            <p:nvPr/>
          </p:nvSpPr>
          <p:spPr>
            <a:xfrm>
              <a:off x="1482657" y="5691024"/>
              <a:ext cx="161993" cy="1619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9510207-3B9E-4354-84A1-E4CF2B4F5AC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02730" y="2137107"/>
            <a:ext cx="1535349" cy="1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9E4AC3D-B076-4166-B954-34FC2E03C4C4}"/>
              </a:ext>
            </a:extLst>
          </p:cNvPr>
          <p:cNvCxnSpPr>
            <a:cxnSpLocks/>
            <a:stCxn id="45" idx="6"/>
            <a:endCxn id="37" idx="2"/>
          </p:cNvCxnSpPr>
          <p:nvPr/>
        </p:nvCxnSpPr>
        <p:spPr>
          <a:xfrm>
            <a:off x="4733414" y="2966681"/>
            <a:ext cx="904665" cy="29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6080DD-A95A-4965-8A4F-644E62ECABD4}"/>
              </a:ext>
            </a:extLst>
          </p:cNvPr>
          <p:cNvCxnSpPr>
            <a:cxnSpLocks/>
          </p:cNvCxnSpPr>
          <p:nvPr/>
        </p:nvCxnSpPr>
        <p:spPr>
          <a:xfrm>
            <a:off x="4826014" y="3890603"/>
            <a:ext cx="8120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DA716C8-8E9C-44E5-B762-2EBCEE2494A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370942" y="4814465"/>
            <a:ext cx="1267137" cy="46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4E2032CF-56AE-4E18-A929-B50D28C60005}"/>
              </a:ext>
            </a:extLst>
          </p:cNvPr>
          <p:cNvSpPr txBox="1"/>
          <p:nvPr/>
        </p:nvSpPr>
        <p:spPr>
          <a:xfrm>
            <a:off x="6661391" y="1835756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nghiệp vụ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9995732-7B4A-471D-A132-CBD4141207BD}"/>
              </a:ext>
            </a:extLst>
          </p:cNvPr>
          <p:cNvSpPr txBox="1"/>
          <p:nvPr/>
        </p:nvSpPr>
        <p:spPr>
          <a:xfrm>
            <a:off x="6705034" y="2632126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yêu cầu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C124D09-DD40-4B07-AEB4-32A917F1C6B2}"/>
              </a:ext>
            </a:extLst>
          </p:cNvPr>
          <p:cNvSpPr txBox="1"/>
          <p:nvPr/>
        </p:nvSpPr>
        <p:spPr>
          <a:xfrm>
            <a:off x="6768962" y="4548788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 trình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FD96439-4488-48B0-B8EB-50BB0EF76914}"/>
              </a:ext>
            </a:extLst>
          </p:cNvPr>
          <p:cNvSpPr txBox="1"/>
          <p:nvPr/>
        </p:nvSpPr>
        <p:spPr>
          <a:xfrm>
            <a:off x="6705035" y="3536364"/>
            <a:ext cx="4737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CE88A6E-6A4A-47A1-9A55-C7F6275BB02E}"/>
              </a:ext>
            </a:extLst>
          </p:cNvPr>
          <p:cNvSpPr txBox="1"/>
          <p:nvPr/>
        </p:nvSpPr>
        <p:spPr>
          <a:xfrm>
            <a:off x="1418042" y="3240365"/>
            <a:ext cx="2420465" cy="453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vi-V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 hoạch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CB327A9-9A10-455F-BD21-F35DEEAC24CF}"/>
              </a:ext>
            </a:extLst>
          </p:cNvPr>
          <p:cNvGrpSpPr/>
          <p:nvPr/>
        </p:nvGrpSpPr>
        <p:grpSpPr>
          <a:xfrm>
            <a:off x="1482657" y="4237673"/>
            <a:ext cx="830285" cy="130618"/>
            <a:chOff x="1537494" y="3468409"/>
            <a:chExt cx="830285" cy="130618"/>
          </a:xfrm>
          <a:gradFill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</a:gradFill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B2F033B-E820-4DF2-B95D-002B245E7336}"/>
                </a:ext>
              </a:extLst>
            </p:cNvPr>
            <p:cNvSpPr/>
            <p:nvPr/>
          </p:nvSpPr>
          <p:spPr>
            <a:xfrm>
              <a:off x="1537494" y="3474408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621E4014-758D-4662-B1CB-075F3DDD2FA9}"/>
                </a:ext>
              </a:extLst>
            </p:cNvPr>
            <p:cNvSpPr/>
            <p:nvPr/>
          </p:nvSpPr>
          <p:spPr>
            <a:xfrm>
              <a:off x="1773237" y="3471047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56924FC-D9E1-4C7C-9C5E-1819F4ED4E82}"/>
                </a:ext>
              </a:extLst>
            </p:cNvPr>
            <p:cNvSpPr/>
            <p:nvPr/>
          </p:nvSpPr>
          <p:spPr>
            <a:xfrm>
              <a:off x="2007417" y="3471770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6DE12A3B-0E4A-4AEA-8422-4FC1274F646F}"/>
                </a:ext>
              </a:extLst>
            </p:cNvPr>
            <p:cNvSpPr/>
            <p:nvPr/>
          </p:nvSpPr>
          <p:spPr>
            <a:xfrm>
              <a:off x="2243160" y="3468409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B10AC238-5DF6-45A0-A6C9-E80D50507FDA}"/>
              </a:ext>
            </a:extLst>
          </p:cNvPr>
          <p:cNvSpPr/>
          <p:nvPr/>
        </p:nvSpPr>
        <p:spPr>
          <a:xfrm>
            <a:off x="3861367" y="2013172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DFF3482-C83D-4074-9C9C-5DF164E37037}"/>
              </a:ext>
            </a:extLst>
          </p:cNvPr>
          <p:cNvSpPr/>
          <p:nvPr/>
        </p:nvSpPr>
        <p:spPr>
          <a:xfrm>
            <a:off x="4478430" y="2839189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FA03D0E-33EF-4BCE-BAED-8916461D5190}"/>
              </a:ext>
            </a:extLst>
          </p:cNvPr>
          <p:cNvSpPr/>
          <p:nvPr/>
        </p:nvSpPr>
        <p:spPr>
          <a:xfrm>
            <a:off x="4370942" y="4686973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3AFE215-E697-4296-94AA-D784E8A8BAEC}"/>
              </a:ext>
            </a:extLst>
          </p:cNvPr>
          <p:cNvSpPr/>
          <p:nvPr/>
        </p:nvSpPr>
        <p:spPr>
          <a:xfrm>
            <a:off x="4644085" y="3763111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40">
            <a:extLst>
              <a:ext uri="{FF2B5EF4-FFF2-40B4-BE49-F238E27FC236}">
                <a16:creationId xmlns:a16="http://schemas.microsoft.com/office/drawing/2014/main" id="{07B5B15A-0785-84B1-EA82-59D0A764FA43}"/>
              </a:ext>
            </a:extLst>
          </p:cNvPr>
          <p:cNvSpPr/>
          <p:nvPr/>
        </p:nvSpPr>
        <p:spPr>
          <a:xfrm>
            <a:off x="5575867" y="5326082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id="{853FFAC9-2D30-A65C-C3BD-213EF25F1CBA}"/>
              </a:ext>
            </a:extLst>
          </p:cNvPr>
          <p:cNvCxnSpPr>
            <a:cxnSpLocks/>
            <a:stCxn id="10" idx="2"/>
            <a:endCxn id="4" idx="2"/>
          </p:cNvCxnSpPr>
          <p:nvPr/>
        </p:nvCxnSpPr>
        <p:spPr>
          <a:xfrm flipV="1">
            <a:off x="3567951" y="5681997"/>
            <a:ext cx="2007916" cy="149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1">
            <a:extLst>
              <a:ext uri="{FF2B5EF4-FFF2-40B4-BE49-F238E27FC236}">
                <a16:creationId xmlns:a16="http://schemas.microsoft.com/office/drawing/2014/main" id="{73F6AC86-7255-8F74-1915-CAEA6BB22289}"/>
              </a:ext>
            </a:extLst>
          </p:cNvPr>
          <p:cNvSpPr txBox="1"/>
          <p:nvPr/>
        </p:nvSpPr>
        <p:spPr>
          <a:xfrm>
            <a:off x="6814020" y="5370501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thử hệ thống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46">
            <a:extLst>
              <a:ext uri="{FF2B5EF4-FFF2-40B4-BE49-F238E27FC236}">
                <a16:creationId xmlns:a16="http://schemas.microsoft.com/office/drawing/2014/main" id="{5B058EF1-85F9-C965-149A-0AE73F9F4B93}"/>
              </a:ext>
            </a:extLst>
          </p:cNvPr>
          <p:cNvSpPr/>
          <p:nvPr/>
        </p:nvSpPr>
        <p:spPr>
          <a:xfrm>
            <a:off x="3567951" y="5569439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3311072" y="3207433"/>
            <a:ext cx="5618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Phân tích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49114" y="206417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TWO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8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5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98A15-91EA-4AAD-8C2E-E6A450DB61E5}"/>
              </a:ext>
            </a:extLst>
          </p:cNvPr>
          <p:cNvSpPr txBox="1"/>
          <p:nvPr/>
        </p:nvSpPr>
        <p:spPr>
          <a:xfrm>
            <a:off x="1944205" y="-40306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313BEE-9DEF-7967-BA0A-F9FE6DC27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105947" y="892408"/>
            <a:ext cx="12080414" cy="56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-5639" y="0"/>
            <a:ext cx="12192000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966A2-E9D9-B055-602F-4A67FFBF6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810" y="1118481"/>
            <a:ext cx="5068007" cy="5096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DEFDA-9A23-080C-D30B-8EA07CDFD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26" y="760456"/>
            <a:ext cx="489653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9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775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Activity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AE147186-21BB-DDC6-9BD5-ADA29D644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33" y="905093"/>
            <a:ext cx="10618001" cy="59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327324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-119863" y="2331409"/>
            <a:ext cx="3393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Sequence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Image0.png">
            <a:extLst>
              <a:ext uri="{FF2B5EF4-FFF2-40B4-BE49-F238E27FC236}">
                <a16:creationId xmlns:a16="http://schemas.microsoft.com/office/drawing/2014/main" id="{81741227-217C-0FA8-5259-D02F2C42A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17619"/>
            <a:ext cx="7433407" cy="71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2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4810</TotalTime>
  <Words>575</Words>
  <Application>Microsoft Office PowerPoint</Application>
  <PresentationFormat>Widescreen</PresentationFormat>
  <Paragraphs>109</Paragraphs>
  <Slides>29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仓耳玄三M W05</vt:lpstr>
      <vt:lpstr>Arial</vt:lpstr>
      <vt:lpstr>DengXian Light</vt:lpstr>
      <vt:lpstr>Poppins</vt:lpstr>
      <vt:lpstr>DengXian</vt:lpstr>
      <vt:lpstr>Bahnschrift</vt:lpstr>
      <vt:lpstr>Times New Roman</vt:lpstr>
      <vt:lpstr>Office 主题​​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建春</dc:creator>
  <cp:lastModifiedBy>Vũ Nguyễn Minh Đức</cp:lastModifiedBy>
  <cp:revision>252</cp:revision>
  <dcterms:created xsi:type="dcterms:W3CDTF">2020-09-13T12:17:33Z</dcterms:created>
  <dcterms:modified xsi:type="dcterms:W3CDTF">2023-12-15T06:28:35Z</dcterms:modified>
</cp:coreProperties>
</file>